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3" r:id="rId4"/>
    <p:sldId id="259" r:id="rId5"/>
    <p:sldId id="264" r:id="rId6"/>
    <p:sldId id="258" r:id="rId7"/>
    <p:sldId id="260" r:id="rId8"/>
    <p:sldId id="261" r:id="rId9"/>
    <p:sldId id="262"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99" autoAdjust="0"/>
  </p:normalViewPr>
  <p:slideViewPr>
    <p:cSldViewPr snapToGrid="0">
      <p:cViewPr varScale="1">
        <p:scale>
          <a:sx n="65" d="100"/>
          <a:sy n="65" d="100"/>
        </p:scale>
        <p:origin x="12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7E02F-1E08-4BCE-B940-B290E6A98237}"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5F43C-9701-4091-BAAA-FBAD15BBE6C1}" type="slidenum">
              <a:rPr lang="en-US" smtClean="0"/>
              <a:t>‹#›</a:t>
            </a:fld>
            <a:endParaRPr lang="en-US"/>
          </a:p>
        </p:txBody>
      </p:sp>
    </p:spTree>
    <p:extLst>
      <p:ext uri="{BB962C8B-B14F-4D97-AF65-F5344CB8AC3E}">
        <p14:creationId xmlns:p14="http://schemas.microsoft.com/office/powerpoint/2010/main" val="314318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key players. Between year 1970 to 1982 there were total 30 major car brands from 3 main regions. USA, Europe and Japan. Out of 30 major players, 12 brands are from USA, 12 brands are from Europe and 6 from Japan. Total 307 new car were introduced in these 12 years and almost 2/3</a:t>
            </a:r>
            <a:r>
              <a:rPr lang="en-US" baseline="30000" dirty="0"/>
              <a:t>rd</a:t>
            </a:r>
            <a:r>
              <a:rPr lang="en-US" dirty="0"/>
              <a:t> of the new cars are introduced by the car brands with their origin as USA.</a:t>
            </a:r>
          </a:p>
        </p:txBody>
      </p:sp>
      <p:sp>
        <p:nvSpPr>
          <p:cNvPr id="4" name="Slide Number Placeholder 3"/>
          <p:cNvSpPr>
            <a:spLocks noGrp="1"/>
          </p:cNvSpPr>
          <p:nvPr>
            <p:ph type="sldNum" sz="quarter" idx="5"/>
          </p:nvPr>
        </p:nvSpPr>
        <p:spPr/>
        <p:txBody>
          <a:bodyPr/>
          <a:lstStyle/>
          <a:p>
            <a:fld id="{E325F43C-9701-4091-BAAA-FBAD15BBE6C1}" type="slidenum">
              <a:rPr lang="en-US" smtClean="0"/>
              <a:t>2</a:t>
            </a:fld>
            <a:endParaRPr lang="en-US"/>
          </a:p>
        </p:txBody>
      </p:sp>
    </p:spTree>
    <p:extLst>
      <p:ext uri="{BB962C8B-B14F-4D97-AF65-F5344CB8AC3E}">
        <p14:creationId xmlns:p14="http://schemas.microsoft.com/office/powerpoint/2010/main" val="335352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new cars in the market. in these 12 years, about 30 odd new cars were introduced in the market in every year. Majority of the cars were introduced by the US car brands. Ford, Chevrolet, Plymouth, dodge were the key players in introducing maximum number of cars.  </a:t>
            </a:r>
          </a:p>
        </p:txBody>
      </p:sp>
      <p:sp>
        <p:nvSpPr>
          <p:cNvPr id="4" name="Slide Number Placeholder 3"/>
          <p:cNvSpPr>
            <a:spLocks noGrp="1"/>
          </p:cNvSpPr>
          <p:nvPr>
            <p:ph type="sldNum" sz="quarter" idx="5"/>
          </p:nvPr>
        </p:nvSpPr>
        <p:spPr/>
        <p:txBody>
          <a:bodyPr/>
          <a:lstStyle/>
          <a:p>
            <a:fld id="{E325F43C-9701-4091-BAAA-FBAD15BBE6C1}" type="slidenum">
              <a:rPr lang="en-US" smtClean="0"/>
              <a:t>3</a:t>
            </a:fld>
            <a:endParaRPr lang="en-US"/>
          </a:p>
        </p:txBody>
      </p:sp>
    </p:spTree>
    <p:extLst>
      <p:ext uri="{BB962C8B-B14F-4D97-AF65-F5344CB8AC3E}">
        <p14:creationId xmlns:p14="http://schemas.microsoft.com/office/powerpoint/2010/main" val="408166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what is changed in these 12 years.</a:t>
            </a:r>
          </a:p>
          <a:p>
            <a:r>
              <a:rPr lang="en-US" dirty="0"/>
              <a:t>If you look at Acceleration graph over these 12 years, there is a positive shift in the graph for US brands compare to Europe and Japan.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look at car performance graph which is miles per gallon per car, there is a positive shift in the graph for all car brands.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If you look at Engine horsepower and car weight graphs, these are indicating a negative shift in the graph Majorly for US car brands.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 car brands are dominant in using bigger size engines in the cars but this trend appears to be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car industry trend is shifting from the use of V6-V8 engine to 4-cylinder inline engines.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325F43C-9701-4091-BAAA-FBAD15BBE6C1}" type="slidenum">
              <a:rPr lang="en-US" smtClean="0"/>
              <a:t>4</a:t>
            </a:fld>
            <a:endParaRPr lang="en-US"/>
          </a:p>
        </p:txBody>
      </p:sp>
    </p:spTree>
    <p:extLst>
      <p:ext uri="{BB962C8B-B14F-4D97-AF65-F5344CB8AC3E}">
        <p14:creationId xmlns:p14="http://schemas.microsoft.com/office/powerpoint/2010/main" val="350240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–focus MPG.</a:t>
            </a:r>
          </a:p>
          <a:p>
            <a:r>
              <a:rPr lang="en-US" dirty="0"/>
              <a:t>Why these change are happening? Miles per gallon ratio is becoming the important factor while designing a new car during these years. Industry had experienced the improvement in MPG by reducing the car weight, Engine Size, Engine power and improving car acceleration.</a:t>
            </a:r>
          </a:p>
        </p:txBody>
      </p:sp>
      <p:sp>
        <p:nvSpPr>
          <p:cNvPr id="4" name="Slide Number Placeholder 3"/>
          <p:cNvSpPr>
            <a:spLocks noGrp="1"/>
          </p:cNvSpPr>
          <p:nvPr>
            <p:ph type="sldNum" sz="quarter" idx="5"/>
          </p:nvPr>
        </p:nvSpPr>
        <p:spPr/>
        <p:txBody>
          <a:bodyPr/>
          <a:lstStyle/>
          <a:p>
            <a:fld id="{E325F43C-9701-4091-BAAA-FBAD15BBE6C1}" type="slidenum">
              <a:rPr lang="en-US" smtClean="0"/>
              <a:t>5</a:t>
            </a:fld>
            <a:endParaRPr lang="en-US"/>
          </a:p>
        </p:txBody>
      </p:sp>
    </p:spTree>
    <p:extLst>
      <p:ext uri="{BB962C8B-B14F-4D97-AF65-F5344CB8AC3E}">
        <p14:creationId xmlns:p14="http://schemas.microsoft.com/office/powerpoint/2010/main" val="400081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MPG vs weight</a:t>
            </a:r>
          </a:p>
          <a:p>
            <a:r>
              <a:rPr lang="en-US" dirty="0"/>
              <a:t>Improvement in car MPG is seen in all car brands between year 1970- to 1982.</a:t>
            </a:r>
          </a:p>
          <a:p>
            <a:r>
              <a:rPr lang="en-US" dirty="0"/>
              <a:t>Reduction in car weight is majorly seen in US car brands.</a:t>
            </a:r>
          </a:p>
        </p:txBody>
      </p:sp>
      <p:sp>
        <p:nvSpPr>
          <p:cNvPr id="4" name="Slide Number Placeholder 3"/>
          <p:cNvSpPr>
            <a:spLocks noGrp="1"/>
          </p:cNvSpPr>
          <p:nvPr>
            <p:ph type="sldNum" sz="quarter" idx="5"/>
          </p:nvPr>
        </p:nvSpPr>
        <p:spPr/>
        <p:txBody>
          <a:bodyPr/>
          <a:lstStyle/>
          <a:p>
            <a:fld id="{E325F43C-9701-4091-BAAA-FBAD15BBE6C1}" type="slidenum">
              <a:rPr lang="en-US" smtClean="0"/>
              <a:t>6</a:t>
            </a:fld>
            <a:endParaRPr lang="en-US"/>
          </a:p>
        </p:txBody>
      </p:sp>
    </p:spTree>
    <p:extLst>
      <p:ext uri="{BB962C8B-B14F-4D97-AF65-F5344CB8AC3E}">
        <p14:creationId xmlns:p14="http://schemas.microsoft.com/office/powerpoint/2010/main" val="256111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Acceleration vs Horsepower</a:t>
            </a:r>
          </a:p>
          <a:p>
            <a:r>
              <a:rPr lang="en-US" dirty="0"/>
              <a:t>Improvement in car acceleration is seen in US car brands.</a:t>
            </a:r>
          </a:p>
          <a:p>
            <a:r>
              <a:rPr lang="en-US" dirty="0"/>
              <a:t>Reduction in Engine horse power is majorly seen in US car brands.</a:t>
            </a:r>
          </a:p>
          <a:p>
            <a:endParaRPr lang="en-US" dirty="0"/>
          </a:p>
        </p:txBody>
      </p:sp>
      <p:sp>
        <p:nvSpPr>
          <p:cNvPr id="4" name="Slide Number Placeholder 3"/>
          <p:cNvSpPr>
            <a:spLocks noGrp="1"/>
          </p:cNvSpPr>
          <p:nvPr>
            <p:ph type="sldNum" sz="quarter" idx="5"/>
          </p:nvPr>
        </p:nvSpPr>
        <p:spPr/>
        <p:txBody>
          <a:bodyPr/>
          <a:lstStyle/>
          <a:p>
            <a:fld id="{E325F43C-9701-4091-BAAA-FBAD15BBE6C1}" type="slidenum">
              <a:rPr lang="en-US" smtClean="0"/>
              <a:t>7</a:t>
            </a:fld>
            <a:endParaRPr lang="en-US"/>
          </a:p>
        </p:txBody>
      </p:sp>
    </p:spTree>
    <p:extLst>
      <p:ext uri="{BB962C8B-B14F-4D97-AF65-F5344CB8AC3E}">
        <p14:creationId xmlns:p14="http://schemas.microsoft.com/office/powerpoint/2010/main" val="1048340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Engine size and number of engine cylinders</a:t>
            </a:r>
          </a:p>
          <a:p>
            <a:r>
              <a:rPr lang="en-US" dirty="0"/>
              <a:t>There is a significant reduction in engine size is  seen in the cars with US car brand.</a:t>
            </a:r>
          </a:p>
          <a:p>
            <a:r>
              <a:rPr lang="en-US" dirty="0"/>
              <a:t>V6-V8 engines are commonly seen in the cars with US car brands.</a:t>
            </a:r>
          </a:p>
          <a:p>
            <a:endParaRPr lang="en-US" dirty="0"/>
          </a:p>
        </p:txBody>
      </p:sp>
      <p:sp>
        <p:nvSpPr>
          <p:cNvPr id="4" name="Slide Number Placeholder 3"/>
          <p:cNvSpPr>
            <a:spLocks noGrp="1"/>
          </p:cNvSpPr>
          <p:nvPr>
            <p:ph type="sldNum" sz="quarter" idx="5"/>
          </p:nvPr>
        </p:nvSpPr>
        <p:spPr/>
        <p:txBody>
          <a:bodyPr/>
          <a:lstStyle/>
          <a:p>
            <a:fld id="{E325F43C-9701-4091-BAAA-FBAD15BBE6C1}" type="slidenum">
              <a:rPr lang="en-US" smtClean="0"/>
              <a:t>8</a:t>
            </a:fld>
            <a:endParaRPr lang="en-US"/>
          </a:p>
        </p:txBody>
      </p:sp>
    </p:spTree>
    <p:extLst>
      <p:ext uri="{BB962C8B-B14F-4D97-AF65-F5344CB8AC3E}">
        <p14:creationId xmlns:p14="http://schemas.microsoft.com/office/powerpoint/2010/main" val="181327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Top cars</a:t>
            </a:r>
          </a:p>
          <a:p>
            <a:r>
              <a:rPr lang="en-US" dirty="0"/>
              <a:t>When it comes to MPG, European and Japanese cars are standing out with better car mileage.</a:t>
            </a:r>
          </a:p>
          <a:p>
            <a:r>
              <a:rPr lang="en-US" dirty="0"/>
              <a:t>Japanese car brands are dominant in building compact and light weight cars.</a:t>
            </a:r>
          </a:p>
          <a:p>
            <a:r>
              <a:rPr lang="en-US" dirty="0"/>
              <a:t> when it comes to engine horse power, US car brands are very dominant with their higher spec engines introduced in the cars.</a:t>
            </a:r>
          </a:p>
          <a:p>
            <a:r>
              <a:rPr lang="en-US" dirty="0"/>
              <a:t>Volkswagen cars  are appearing to be better when it comes to car acceleration.</a:t>
            </a:r>
          </a:p>
        </p:txBody>
      </p:sp>
      <p:sp>
        <p:nvSpPr>
          <p:cNvPr id="4" name="Slide Number Placeholder 3"/>
          <p:cNvSpPr>
            <a:spLocks noGrp="1"/>
          </p:cNvSpPr>
          <p:nvPr>
            <p:ph type="sldNum" sz="quarter" idx="5"/>
          </p:nvPr>
        </p:nvSpPr>
        <p:spPr/>
        <p:txBody>
          <a:bodyPr/>
          <a:lstStyle/>
          <a:p>
            <a:fld id="{E325F43C-9701-4091-BAAA-FBAD15BBE6C1}" type="slidenum">
              <a:rPr lang="en-US" smtClean="0"/>
              <a:t>9</a:t>
            </a:fld>
            <a:endParaRPr lang="en-US"/>
          </a:p>
        </p:txBody>
      </p:sp>
    </p:spTree>
    <p:extLst>
      <p:ext uri="{BB962C8B-B14F-4D97-AF65-F5344CB8AC3E}">
        <p14:creationId xmlns:p14="http://schemas.microsoft.com/office/powerpoint/2010/main" val="3110016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industry evolution: what you prefer.</a:t>
            </a:r>
          </a:p>
          <a:p>
            <a:r>
              <a:rPr lang="en-US" dirty="0"/>
              <a:t>Period 1970-1982, brought significant changes in  the car industry with a pivoting change of car mileage.</a:t>
            </a:r>
          </a:p>
          <a:p>
            <a:r>
              <a:rPr lang="en-US" dirty="0"/>
              <a:t>MPG, Acceleration, Horsepower and Weight are the very crucial factors while selecting a new car introduced in the market. Majority of the buyers look at MPG as the key performance indicator of the cars however there are different segment of the buyers who are interested in other aspects of the car.</a:t>
            </a:r>
          </a:p>
          <a:p>
            <a:r>
              <a:rPr lang="en-US" dirty="0"/>
              <a:t>A good dashboard which offers the better comparison of the cars, solves the car buyers dilemma.</a:t>
            </a:r>
          </a:p>
        </p:txBody>
      </p:sp>
      <p:sp>
        <p:nvSpPr>
          <p:cNvPr id="4" name="Slide Number Placeholder 3"/>
          <p:cNvSpPr>
            <a:spLocks noGrp="1"/>
          </p:cNvSpPr>
          <p:nvPr>
            <p:ph type="sldNum" sz="quarter" idx="5"/>
          </p:nvPr>
        </p:nvSpPr>
        <p:spPr/>
        <p:txBody>
          <a:bodyPr/>
          <a:lstStyle/>
          <a:p>
            <a:fld id="{E325F43C-9701-4091-BAAA-FBAD15BBE6C1}" type="slidenum">
              <a:rPr lang="en-US" smtClean="0"/>
              <a:t>10</a:t>
            </a:fld>
            <a:endParaRPr lang="en-US"/>
          </a:p>
        </p:txBody>
      </p:sp>
    </p:spTree>
    <p:extLst>
      <p:ext uri="{BB962C8B-B14F-4D97-AF65-F5344CB8AC3E}">
        <p14:creationId xmlns:p14="http://schemas.microsoft.com/office/powerpoint/2010/main" val="223974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8390-4E43-4B34-8823-74AC696A5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D501EB-53ED-44C3-8FA3-EB5C0B2F0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0DA74-1587-43C7-B62B-2DD55D5045D3}"/>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EB7081AE-BA46-4375-AFE7-73FF68C74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E2A0E1-208C-4A80-8623-8856FF769B9A}"/>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27984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415B-714A-416C-AE02-49B2D52577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120457-CC0E-4051-A207-3068A8890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52F55-358B-4360-A49B-0A679A092C0A}"/>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7DEECD4B-463E-411F-ACE0-4074B2CC0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97A2A-E877-4462-B7B4-906ADC6F2EA2}"/>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161236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0B643-9234-4232-A40C-60E4AE1F75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4C139-530C-4404-9B66-3E64B1BFAC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21112-2497-46DB-8079-7FBC821A656F}"/>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8FE96E28-9226-4AA8-BB7B-3A2065886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2A4F6-8CFA-4F22-B8D7-A663000F009F}"/>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73711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4F34-3606-4D85-B39D-C15FD8E75D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16576-DC3C-4E16-A896-25A483D39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03F81-8845-4544-84CF-54E1A6FC34F6}"/>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53333C8D-D51B-4D07-B7D0-4FCC892A2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DDC27-9E98-49C8-BC62-22EC764C3AD6}"/>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27990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7ED2-C8A5-47A7-A19E-3D30466D4C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656908-0610-4B8E-9937-584027097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1CDA35-C2DB-4919-92EA-2FCCBD96CA87}"/>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A2202A2A-7E2B-4410-B757-0DD6C0820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3A338-1D6E-460F-96B6-4C0E656D5135}"/>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3975151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01C0-D0A8-4DFE-9FA6-D303D8B5F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13F3E-9737-4398-93FF-7573645745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F287E5-F3F6-4828-B56D-7589ED85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94232-9515-497E-8249-8489A0CA6839}"/>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6" name="Footer Placeholder 5">
            <a:extLst>
              <a:ext uri="{FF2B5EF4-FFF2-40B4-BE49-F238E27FC236}">
                <a16:creationId xmlns:a16="http://schemas.microsoft.com/office/drawing/2014/main" id="{5036B804-50E3-4F3B-9FA5-6EEBDDF52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52901-3008-492F-A8D9-BFB31FC8DAFD}"/>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3732060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E160-35B8-427B-8940-AEDA827537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2B6D6C-3BD1-429B-B154-AAF4D5C5A8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EF668-7A76-4891-8B63-F4B418C935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8D3670-0417-46A1-AE27-58D4AA00C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42ECFE-4D57-445D-B717-5A3EAD0824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91E5ED-2988-42F7-8591-25A6AEF80926}"/>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8" name="Footer Placeholder 7">
            <a:extLst>
              <a:ext uri="{FF2B5EF4-FFF2-40B4-BE49-F238E27FC236}">
                <a16:creationId xmlns:a16="http://schemas.microsoft.com/office/drawing/2014/main" id="{284D4914-D76C-4DF7-B972-9D336DE7C7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117767-9506-4FFF-8CF0-9FD8780A29BF}"/>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236639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2D83-AF11-4616-ABF7-89B1319D14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5AABA9-2132-4DC9-88A7-A5815F23525F}"/>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4" name="Footer Placeholder 3">
            <a:extLst>
              <a:ext uri="{FF2B5EF4-FFF2-40B4-BE49-F238E27FC236}">
                <a16:creationId xmlns:a16="http://schemas.microsoft.com/office/drawing/2014/main" id="{4AE5F69E-C4C3-4984-BC6C-61442B08E1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7F3C5-A116-46DD-8DC0-41783776E8BC}"/>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153629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202754-67F0-4693-96CB-387710F7BEEB}"/>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3" name="Footer Placeholder 2">
            <a:extLst>
              <a:ext uri="{FF2B5EF4-FFF2-40B4-BE49-F238E27FC236}">
                <a16:creationId xmlns:a16="http://schemas.microsoft.com/office/drawing/2014/main" id="{127D871A-806B-4FFD-AA25-C3031574E8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27F02-20B9-4051-90FF-32064893F00E}"/>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388145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6CB5-2C5B-4AB4-884D-C6B4EDB50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387E61-6A61-4735-9BB1-098A02534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137FDD-785E-4615-9FB6-24D439D66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7386C-D580-4A98-9465-E61A7DDB5649}"/>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6" name="Footer Placeholder 5">
            <a:extLst>
              <a:ext uri="{FF2B5EF4-FFF2-40B4-BE49-F238E27FC236}">
                <a16:creationId xmlns:a16="http://schemas.microsoft.com/office/drawing/2014/main" id="{D98C548E-8C6C-42ED-84B9-9E963E4E28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85C7C-8837-4561-ADE1-56E9E361AAEB}"/>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318923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BB44-64CD-496B-A1BF-043FBFB46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67C3DE-6CB6-4993-ADB4-6ECE2F8ED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38F3-0E31-4C52-AB1A-62CA59086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B05FF3-1F11-45CE-888F-DC701B6A15D2}"/>
              </a:ext>
            </a:extLst>
          </p:cNvPr>
          <p:cNvSpPr>
            <a:spLocks noGrp="1"/>
          </p:cNvSpPr>
          <p:nvPr>
            <p:ph type="dt" sz="half" idx="10"/>
          </p:nvPr>
        </p:nvSpPr>
        <p:spPr/>
        <p:txBody>
          <a:bodyPr/>
          <a:lstStyle/>
          <a:p>
            <a:fld id="{C4EAC977-0A1F-4E5C-9995-07EFE5674714}" type="datetimeFigureOut">
              <a:rPr lang="en-US" smtClean="0"/>
              <a:t>8/25/2020</a:t>
            </a:fld>
            <a:endParaRPr lang="en-US"/>
          </a:p>
        </p:txBody>
      </p:sp>
      <p:sp>
        <p:nvSpPr>
          <p:cNvPr id="6" name="Footer Placeholder 5">
            <a:extLst>
              <a:ext uri="{FF2B5EF4-FFF2-40B4-BE49-F238E27FC236}">
                <a16:creationId xmlns:a16="http://schemas.microsoft.com/office/drawing/2014/main" id="{8E7915FD-D420-4D61-8E1A-14511B51D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B8BC7-07EF-4724-A840-1F0FF94A84C0}"/>
              </a:ext>
            </a:extLst>
          </p:cNvPr>
          <p:cNvSpPr>
            <a:spLocks noGrp="1"/>
          </p:cNvSpPr>
          <p:nvPr>
            <p:ph type="sldNum" sz="quarter" idx="12"/>
          </p:nvPr>
        </p:nvSpPr>
        <p:spPr/>
        <p:txBody>
          <a:bodyPr/>
          <a:lstStyle/>
          <a:p>
            <a:fld id="{31C921C6-3355-4FB9-9420-B23844DB8848}" type="slidenum">
              <a:rPr lang="en-US" smtClean="0"/>
              <a:t>‹#›</a:t>
            </a:fld>
            <a:endParaRPr lang="en-US"/>
          </a:p>
        </p:txBody>
      </p:sp>
    </p:spTree>
    <p:extLst>
      <p:ext uri="{BB962C8B-B14F-4D97-AF65-F5344CB8AC3E}">
        <p14:creationId xmlns:p14="http://schemas.microsoft.com/office/powerpoint/2010/main" val="92968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490608-ACE1-4D07-9D62-8D21215201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FB0D9D-A0E3-442F-B9D6-4129CF68B1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4ED81-5EB1-4A41-8665-2ED1E37F61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AC977-0A1F-4E5C-9995-07EFE5674714}" type="datetimeFigureOut">
              <a:rPr lang="en-US" smtClean="0"/>
              <a:t>8/25/2020</a:t>
            </a:fld>
            <a:endParaRPr lang="en-US"/>
          </a:p>
        </p:txBody>
      </p:sp>
      <p:sp>
        <p:nvSpPr>
          <p:cNvPr id="5" name="Footer Placeholder 4">
            <a:extLst>
              <a:ext uri="{FF2B5EF4-FFF2-40B4-BE49-F238E27FC236}">
                <a16:creationId xmlns:a16="http://schemas.microsoft.com/office/drawing/2014/main" id="{3FE844E3-7586-48EA-9869-C36832A18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965DBF-FB93-4338-916D-C1DB11298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921C6-3355-4FB9-9420-B23844DB8848}" type="slidenum">
              <a:rPr lang="en-US" smtClean="0"/>
              <a:t>‹#›</a:t>
            </a:fld>
            <a:endParaRPr lang="en-US"/>
          </a:p>
        </p:txBody>
      </p:sp>
    </p:spTree>
    <p:extLst>
      <p:ext uri="{BB962C8B-B14F-4D97-AF65-F5344CB8AC3E}">
        <p14:creationId xmlns:p14="http://schemas.microsoft.com/office/powerpoint/2010/main" val="280544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3B4FB76-49D9-4EBA-A2FD-DF3908283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 y="0"/>
            <a:ext cx="12197954" cy="6858000"/>
          </a:xfrm>
          <a:prstGeom prst="rect">
            <a:avLst/>
          </a:prstGeom>
        </p:spPr>
      </p:pic>
      <p:pic>
        <p:nvPicPr>
          <p:cNvPr id="16" name="Audio 15">
            <a:hlinkClick r:id="" action="ppaction://media"/>
            <a:extLst>
              <a:ext uri="{FF2B5EF4-FFF2-40B4-BE49-F238E27FC236}">
                <a16:creationId xmlns:a16="http://schemas.microsoft.com/office/drawing/2014/main" id="{2B021C00-7BAD-4CA0-A688-ABE59584A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86040359"/>
      </p:ext>
    </p:extLst>
  </p:cSld>
  <p:clrMapOvr>
    <a:masterClrMapping/>
  </p:clrMapOvr>
  <mc:AlternateContent xmlns:mc="http://schemas.openxmlformats.org/markup-compatibility/2006">
    <mc:Choice xmlns:p14="http://schemas.microsoft.com/office/powerpoint/2010/main" Requires="p14">
      <p:transition spd="slow" p14:dur="2000" advTm="41446"/>
    </mc:Choice>
    <mc:Fallback>
      <p:transition spd="slow" advTm="41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2BD864C0-12AE-441E-9076-909F6AEDB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pic>
        <p:nvPicPr>
          <p:cNvPr id="4" name="Audio 3">
            <a:hlinkClick r:id="" action="ppaction://media"/>
            <a:extLst>
              <a:ext uri="{FF2B5EF4-FFF2-40B4-BE49-F238E27FC236}">
                <a16:creationId xmlns:a16="http://schemas.microsoft.com/office/drawing/2014/main" id="{CC7A9DC4-EAFE-4110-97F1-6AA2993169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41833903"/>
      </p:ext>
    </p:extLst>
  </p:cSld>
  <p:clrMapOvr>
    <a:masterClrMapping/>
  </p:clrMapOvr>
  <mc:AlternateContent xmlns:mc="http://schemas.openxmlformats.org/markup-compatibility/2006">
    <mc:Choice xmlns:p14="http://schemas.microsoft.com/office/powerpoint/2010/main" Requires="p14">
      <p:transition spd="slow" p14:dur="2000" advTm="53869"/>
    </mc:Choice>
    <mc:Fallback>
      <p:transition spd="slow" advTm="5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wer, drawing&#10;&#10;Description automatically generated">
            <a:extLst>
              <a:ext uri="{FF2B5EF4-FFF2-40B4-BE49-F238E27FC236}">
                <a16:creationId xmlns:a16="http://schemas.microsoft.com/office/drawing/2014/main" id="{FAFDA42A-E01C-4461-9DFF-F566B6881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6" name="Audio 5">
            <a:hlinkClick r:id="" action="ppaction://media"/>
            <a:extLst>
              <a:ext uri="{FF2B5EF4-FFF2-40B4-BE49-F238E27FC236}">
                <a16:creationId xmlns:a16="http://schemas.microsoft.com/office/drawing/2014/main" id="{B52183CC-29CF-4759-A509-544B07F02C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2908481"/>
      </p:ext>
    </p:extLst>
  </p:cSld>
  <p:clrMapOvr>
    <a:masterClrMapping/>
  </p:clrMapOvr>
  <mc:AlternateContent xmlns:mc="http://schemas.openxmlformats.org/markup-compatibility/2006">
    <mc:Choice xmlns:p14="http://schemas.microsoft.com/office/powerpoint/2010/main" Requires="p14">
      <p:transition spd="slow" p14:dur="2000" advTm="4823"/>
    </mc:Choice>
    <mc:Fallback>
      <p:transition spd="slow" advTm="4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19EC720C-F6E2-4A7F-B587-2815C0A3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14" name="Audio 13">
            <a:hlinkClick r:id="" action="ppaction://media"/>
            <a:extLst>
              <a:ext uri="{FF2B5EF4-FFF2-40B4-BE49-F238E27FC236}">
                <a16:creationId xmlns:a16="http://schemas.microsoft.com/office/drawing/2014/main" id="{B87F6AA2-5D65-41AC-A182-17CF545A8C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46602180"/>
      </p:ext>
    </p:extLst>
  </p:cSld>
  <p:clrMapOvr>
    <a:masterClrMapping/>
  </p:clrMapOvr>
  <mc:AlternateContent xmlns:mc="http://schemas.openxmlformats.org/markup-compatibility/2006">
    <mc:Choice xmlns:p14="http://schemas.microsoft.com/office/powerpoint/2010/main" Requires="p14">
      <p:transition spd="slow" p14:dur="2000" advTm="44816"/>
    </mc:Choice>
    <mc:Fallback>
      <p:transition spd="slow" advTm="4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729F104-1C1E-4CE2-9DDA-2979EAA07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pic>
        <p:nvPicPr>
          <p:cNvPr id="6" name="Audio 5">
            <a:hlinkClick r:id="" action="ppaction://media"/>
            <a:extLst>
              <a:ext uri="{FF2B5EF4-FFF2-40B4-BE49-F238E27FC236}">
                <a16:creationId xmlns:a16="http://schemas.microsoft.com/office/drawing/2014/main" id="{80B28D64-FAB5-40DF-99BB-7F55DE711E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08268258"/>
      </p:ext>
    </p:extLst>
  </p:cSld>
  <p:clrMapOvr>
    <a:masterClrMapping/>
  </p:clrMapOvr>
  <mc:AlternateContent xmlns:mc="http://schemas.openxmlformats.org/markup-compatibility/2006">
    <mc:Choice xmlns:p14="http://schemas.microsoft.com/office/powerpoint/2010/main" Requires="p14">
      <p:transition spd="slow" p14:dur="2000" advTm="27575"/>
    </mc:Choice>
    <mc:Fallback>
      <p:transition spd="slow" advTm="27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5D91E96D-0500-4AD9-B9AD-79EFDB87F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7" name="Audio 6">
            <a:hlinkClick r:id="" action="ppaction://media"/>
            <a:extLst>
              <a:ext uri="{FF2B5EF4-FFF2-40B4-BE49-F238E27FC236}">
                <a16:creationId xmlns:a16="http://schemas.microsoft.com/office/drawing/2014/main" id="{5BF6BA5C-7170-4F16-A0CC-3B26434E0C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97590492"/>
      </p:ext>
    </p:extLst>
  </p:cSld>
  <p:clrMapOvr>
    <a:masterClrMapping/>
  </p:clrMapOvr>
  <mc:AlternateContent xmlns:mc="http://schemas.openxmlformats.org/markup-compatibility/2006">
    <mc:Choice xmlns:p14="http://schemas.microsoft.com/office/powerpoint/2010/main" Requires="p14">
      <p:transition spd="slow" p14:dur="2000" advTm="61203"/>
    </mc:Choice>
    <mc:Fallback>
      <p:transition spd="slow" advTm="6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B4CBB98E-7184-460B-8F45-69725F3963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4" name="Audio 3">
            <a:hlinkClick r:id="" action="ppaction://media"/>
            <a:extLst>
              <a:ext uri="{FF2B5EF4-FFF2-40B4-BE49-F238E27FC236}">
                <a16:creationId xmlns:a16="http://schemas.microsoft.com/office/drawing/2014/main" id="{984D6E1C-FBC8-4C78-A4D5-E62A8EF0F6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41352143"/>
      </p:ext>
    </p:extLst>
  </p:cSld>
  <p:clrMapOvr>
    <a:masterClrMapping/>
  </p:clrMapOvr>
  <mc:AlternateContent xmlns:mc="http://schemas.openxmlformats.org/markup-compatibility/2006">
    <mc:Choice xmlns:p14="http://schemas.microsoft.com/office/powerpoint/2010/main" Requires="p14">
      <p:transition spd="slow" p14:dur="2000" advTm="35293"/>
    </mc:Choice>
    <mc:Fallback>
      <p:transition spd="slow" advTm="35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 food&#10;&#10;Description automatically generated">
            <a:extLst>
              <a:ext uri="{FF2B5EF4-FFF2-40B4-BE49-F238E27FC236}">
                <a16:creationId xmlns:a16="http://schemas.microsoft.com/office/drawing/2014/main" id="{60E68FE4-2003-4663-9E77-08FEC1A21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4" name="Audio 3">
            <a:hlinkClick r:id="" action="ppaction://media"/>
            <a:extLst>
              <a:ext uri="{FF2B5EF4-FFF2-40B4-BE49-F238E27FC236}">
                <a16:creationId xmlns:a16="http://schemas.microsoft.com/office/drawing/2014/main" id="{E2096118-E038-4D7E-AE3F-1247717D57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9399374"/>
      </p:ext>
    </p:extLst>
  </p:cSld>
  <p:clrMapOvr>
    <a:masterClrMapping/>
  </p:clrMapOvr>
  <mc:AlternateContent xmlns:mc="http://schemas.openxmlformats.org/markup-compatibility/2006">
    <mc:Choice xmlns:p14="http://schemas.microsoft.com/office/powerpoint/2010/main" Requires="p14">
      <p:transition spd="slow" p14:dur="2000" advTm="21415"/>
    </mc:Choice>
    <mc:Fallback>
      <p:transition spd="slow" advTm="21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A59530A1-47DA-4A2D-968F-901BABE0E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4" name="Audio 3">
            <a:hlinkClick r:id="" action="ppaction://media"/>
            <a:extLst>
              <a:ext uri="{FF2B5EF4-FFF2-40B4-BE49-F238E27FC236}">
                <a16:creationId xmlns:a16="http://schemas.microsoft.com/office/drawing/2014/main" id="{87BDA641-58C1-41C7-B32F-E57480F4A2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36362514"/>
      </p:ext>
    </p:extLst>
  </p:cSld>
  <p:clrMapOvr>
    <a:masterClrMapping/>
  </p:clrMapOvr>
  <mc:AlternateContent xmlns:mc="http://schemas.openxmlformats.org/markup-compatibility/2006">
    <mc:Choice xmlns:p14="http://schemas.microsoft.com/office/powerpoint/2010/main" Requires="p14">
      <p:transition spd="slow" p14:dur="2000" advTm="18380"/>
    </mc:Choice>
    <mc:Fallback>
      <p:transition spd="slow" advTm="1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itting, monitor, screen, large&#10;&#10;Description automatically generated">
            <a:extLst>
              <a:ext uri="{FF2B5EF4-FFF2-40B4-BE49-F238E27FC236}">
                <a16:creationId xmlns:a16="http://schemas.microsoft.com/office/drawing/2014/main" id="{1C4FD110-DBAC-4C00-8F43-47F3C447A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7" name="Audio 6">
            <a:hlinkClick r:id="" action="ppaction://media"/>
            <a:extLst>
              <a:ext uri="{FF2B5EF4-FFF2-40B4-BE49-F238E27FC236}">
                <a16:creationId xmlns:a16="http://schemas.microsoft.com/office/drawing/2014/main" id="{7E6F1D81-0859-4259-9C5C-1D71B28F6E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33309442"/>
      </p:ext>
    </p:extLst>
  </p:cSld>
  <p:clrMapOvr>
    <a:masterClrMapping/>
  </p:clrMapOvr>
  <mc:AlternateContent xmlns:mc="http://schemas.openxmlformats.org/markup-compatibility/2006">
    <mc:Choice xmlns:p14="http://schemas.microsoft.com/office/powerpoint/2010/main" Requires="p14">
      <p:transition spd="slow" p14:dur="2000" advTm="22686"/>
    </mc:Choice>
    <mc:Fallback>
      <p:transition spd="slow" advTm="22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93692D1-9EFB-4DB1-B8B3-C959BB273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7953" cy="6858000"/>
          </a:xfrm>
          <a:prstGeom prst="rect">
            <a:avLst/>
          </a:prstGeom>
        </p:spPr>
      </p:pic>
      <p:pic>
        <p:nvPicPr>
          <p:cNvPr id="4" name="Audio 3">
            <a:hlinkClick r:id="" action="ppaction://media"/>
            <a:extLst>
              <a:ext uri="{FF2B5EF4-FFF2-40B4-BE49-F238E27FC236}">
                <a16:creationId xmlns:a16="http://schemas.microsoft.com/office/drawing/2014/main" id="{A31EC612-0F26-4B9D-91A1-8E24BC6E23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25583723"/>
      </p:ext>
    </p:extLst>
  </p:cSld>
  <p:clrMapOvr>
    <a:masterClrMapping/>
  </p:clrMapOvr>
  <mc:AlternateContent xmlns:mc="http://schemas.openxmlformats.org/markup-compatibility/2006">
    <mc:Choice xmlns:p14="http://schemas.microsoft.com/office/powerpoint/2010/main" Requires="p14">
      <p:transition spd="slow" p14:dur="2000" advTm="39452"/>
    </mc:Choice>
    <mc:Fallback>
      <p:transition spd="slow" advTm="39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619</Words>
  <Application>Microsoft Office PowerPoint</Application>
  <PresentationFormat>Widescreen</PresentationFormat>
  <Paragraphs>37</Paragraphs>
  <Slides>11</Slides>
  <Notes>9</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Padwal Sanket</dc:creator>
  <cp:lastModifiedBy>Padwal Sanket</cp:lastModifiedBy>
  <cp:revision>18</cp:revision>
  <dcterms:created xsi:type="dcterms:W3CDTF">2020-08-24T19:55:01Z</dcterms:created>
  <dcterms:modified xsi:type="dcterms:W3CDTF">2020-08-24T22:23:10Z</dcterms:modified>
</cp:coreProperties>
</file>